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9" r:id="rId4"/>
    <p:sldId id="295" r:id="rId5"/>
    <p:sldId id="260" r:id="rId6"/>
    <p:sldId id="281" r:id="rId7"/>
    <p:sldId id="258" r:id="rId8"/>
    <p:sldId id="282" r:id="rId9"/>
    <p:sldId id="283" r:id="rId10"/>
    <p:sldId id="284" r:id="rId11"/>
    <p:sldId id="285" r:id="rId12"/>
    <p:sldId id="286" r:id="rId13"/>
    <p:sldId id="288" r:id="rId14"/>
    <p:sldId id="287" r:id="rId15"/>
    <p:sldId id="289" r:id="rId16"/>
    <p:sldId id="290" r:id="rId17"/>
    <p:sldId id="261" r:id="rId18"/>
    <p:sldId id="263" r:id="rId19"/>
    <p:sldId id="262" r:id="rId20"/>
    <p:sldId id="264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91" r:id="rId34"/>
    <p:sldId id="293" r:id="rId35"/>
    <p:sldId id="294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1F43-1C5B-4AAA-8031-0C673FA3CA5C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837A5-D3AC-436E-8110-D4E500034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1F43-1C5B-4AAA-8031-0C673FA3CA5C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37A5-D3AC-436E-8110-D4E500034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1F43-1C5B-4AAA-8031-0C673FA3CA5C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37A5-D3AC-436E-8110-D4E500034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B61F43-1C5B-4AAA-8031-0C673FA3CA5C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C837A5-D3AC-436E-8110-D4E500034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1F43-1C5B-4AAA-8031-0C673FA3CA5C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37A5-D3AC-436E-8110-D4E500034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1F43-1C5B-4AAA-8031-0C673FA3CA5C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37A5-D3AC-436E-8110-D4E500034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37A5-D3AC-436E-8110-D4E500034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1F43-1C5B-4AAA-8031-0C673FA3CA5C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1F43-1C5B-4AAA-8031-0C673FA3CA5C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37A5-D3AC-436E-8110-D4E500034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1F43-1C5B-4AAA-8031-0C673FA3CA5C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37A5-D3AC-436E-8110-D4E500034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B61F43-1C5B-4AAA-8031-0C673FA3CA5C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837A5-D3AC-436E-8110-D4E500034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1F43-1C5B-4AAA-8031-0C673FA3CA5C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837A5-D3AC-436E-8110-D4E500034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B61F43-1C5B-4AAA-8031-0C673FA3CA5C}" type="datetimeFigureOut">
              <a:rPr lang="ru-RU" smtClean="0"/>
              <a:pPr/>
              <a:t>14.07.2014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C837A5-D3AC-436E-8110-D4E500034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810 ДНЕЙ, ПОТРЯСШИХ МИР.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СМОРГОНЬ :</a:t>
            </a:r>
            <a:endParaRPr lang="ru-RU" dirty="0"/>
          </a:p>
        </p:txBody>
      </p:sp>
    </p:spTree>
  </p:cSld>
  <p:clrMapOvr>
    <a:masterClrMapping/>
  </p:clrMapOvr>
  <p:transition advClick="0" advTm="3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запоздалое предупреждение о газовой атаке противника,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недостаточно отработанные навыки применения средств противохимической защиты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несовершенство имевшихся средств,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большое скопление людей на позициях по причине происходившей смены батальонов,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большая − более 6 часов – продолжительность газовой атаки.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Причины больших потерь  со стороны русских: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 российского командования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Главнокомандующий Западным фронтом генерал А. </a:t>
            </a:r>
            <a:r>
              <a:rPr lang="ru-RU" dirty="0" err="1" smtClean="0"/>
              <a:t>Эверт</a:t>
            </a:r>
            <a:r>
              <a:rPr lang="ru-RU" dirty="0" smtClean="0"/>
              <a:t> уже 23 июля 1916 года приказал командующим армиями фронта 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Шире использовать деятельность химических команд;</a:t>
            </a:r>
          </a:p>
          <a:p>
            <a:pPr marL="342900" indent="-342900">
              <a:buAutoNum type="arabicPeriod"/>
            </a:pPr>
            <a:r>
              <a:rPr lang="ru-RU" dirty="0" smtClean="0"/>
              <a:t>Чаще применять выпуск удушливых газов по расположениям противника;</a:t>
            </a:r>
          </a:p>
          <a:p>
            <a:pPr marL="342900" indent="-342900">
              <a:buAutoNum type="arabicPeriod"/>
            </a:pPr>
            <a:r>
              <a:rPr lang="ru-RU" dirty="0" smtClean="0"/>
              <a:t>Тщательно обдумывать и разрабатывать газовые атаки;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Сопровождать газовые атаки атакой пехоты. </a:t>
            </a:r>
            <a:endParaRPr lang="ru-RU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9187" y="1115568"/>
          <a:ext cx="6085626" cy="4626864"/>
        </p:xfrm>
        <a:graphic>
          <a:graphicData uri="http://schemas.openxmlformats.org/drawingml/2006/table">
            <a:tbl>
              <a:tblPr/>
              <a:tblGrid>
                <a:gridCol w="382060"/>
                <a:gridCol w="1119965"/>
                <a:gridCol w="1739069"/>
                <a:gridCol w="2844532"/>
              </a:tblGrid>
              <a:tr h="369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П\№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Ход действий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 августа 1916г.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 – 23 августа в блиндажи завезли большие баллоны с газом.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3 ч. 30 мин. Со стороны русских войск Западного фронта в районе Сморгони от р. Вилии у д. Перевозы до д. Боровой немцы были застигнуты врасплох. Противник открыл сильный миномётный, бомбомётный и артиллерийский огонь.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Баллоны находившиеся в наших блиндажах были повреждены. Вырвавшийся газ заполнил сои же окопы.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 временем сменилось направление ветра. Газ охватил наши позиции и позиции врага.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Выпуск газа был немедленно прекращён. Газовая атака закончилась неудаей.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ночь с 24 на 25 октября 1916 г.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районе ж\д станции Барановичи. Первое большое газовое нападение на противника. Подул северо – восточный ветер, которого с нетерпением ждали наши войска. В 22 ч. 40 мин. Был пущен газ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Газ накрыл противника. Немцы понесли большие потери. Немцы в течении всего дня 25 октября вывозили умерших и пострадавших.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-35981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Газовые атаки со стороны русской армии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№ 2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9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Военные формирования, состоящие исключительно из женщин, созданные Временным правительством.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Цель — поднять патриотический настрой в армии и устыдить собственным примером солдат-мужчин, отказывающихся воевать. Одним из инициаторов их создания была Мария Бочкарёва.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 августа  Главковерх генерал Л. Г. Корнилов своим приказом запретил создание новых женских «батальонов смерти» для боевого применения.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Женские батальоны</a:t>
            </a:r>
            <a:endParaRPr lang="ru-RU" dirty="0"/>
          </a:p>
        </p:txBody>
      </p:sp>
    </p:spTree>
  </p:cSld>
  <p:clrMapOvr>
    <a:masterClrMapping/>
  </p:clrMapOvr>
  <p:transition advClick="0" advTm="4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Февральская революция 1917 года всколыхнула войска. 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марте 1917‑го в войска пришло сообщение об отречении от престола императора и Верховного главнокомандующего Николая II.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армии резко упала дисциплина, массовым стало братание русских и немецких солдат.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>27 июня 1917 года «батальон смерти» в составе двухсот человек прибыл в действующую армию — в тыловые части 1-го Сибирского армейского корпуса 10-й армии Западного фронта в район Новоспасского леса, севернее города Молодечно, что под Сморгонью.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Военные действия 1917 года</a:t>
            </a:r>
            <a:endParaRPr lang="ru-RU" dirty="0"/>
          </a:p>
        </p:txBody>
      </p:sp>
    </p:spTree>
  </p:cSld>
  <p:clrMapOvr>
    <a:masterClrMapping/>
  </p:clrMapOvr>
  <p:transition advClick="0" advTm="4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9 июля 1917 года по планам Ставки Западный фронт должен был перейти в наступление. 7 июля 1917 года 525-му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Кюрюк-Дарьинскому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пехотному полку 132-й пехотной дивизии, в состав которого входили ударницы, поступил приказ занять позиции на фронте у местечка Крево. «Батальон смерти» находился на правом фланге полка.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 июля 1917 года он впервые вступил в бой, так как противник, зная о планах русского командования, нанёс упреждающий удар и вклинился в расположение русских войск. За три дня полк отразил 14 атак германских войск. Несколько раз батальон поднимался в контратаки и выбил германцев из занятых накануне русских позиций.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Женские «батальоны смерти»</a:t>
            </a:r>
            <a:endParaRPr lang="ru-RU" dirty="0"/>
          </a:p>
        </p:txBody>
      </p:sp>
    </p:spTree>
  </p:cSld>
  <p:clrMapOvr>
    <a:masterClrMapping/>
  </p:clrMapOvr>
  <p:transition advClick="0" advTm="4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5232"/>
          </a:xfrm>
        </p:spPr>
        <p:txBody>
          <a:bodyPr>
            <a:noAutofit/>
          </a:bodyPr>
          <a:lstStyle/>
          <a:p>
            <a:pPr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марте 1917‑го в войска пришло сообщение об отречении от престола императора и Верховного главнокомандующего Николая II.</a:t>
            </a:r>
          </a:p>
          <a:p>
            <a:pPr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армии резко упала дисциплина, массовым стало братание русских и немецких солдат. Ничего не изменил и приезд в Крево и Залесье премьер-министра Временного правительства Александра Керенского.</a:t>
            </a:r>
          </a:p>
          <a:p>
            <a:pPr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 декабря в местечке Солы, в 10 км западнее Сморгони (на десять дней раньше общего перемирия, подписанного в Бресте 15 декабря), представители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II-й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III-й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Х-й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армий – руководитель делегации рядовой 322-го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Солигаличского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полка 81-й пехотной дивизии С.В. Щукин, член ВРК Западного фронта,  большевик –заключили  перемирие с немцами. Героическая оборона Сморгони, которая впоследствии даже не упоминалась в советских учебниках истории, закончилась.</a:t>
            </a:r>
          </a:p>
          <a:p>
            <a:pPr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Десятки тысяч солдат и офицеров отдали жизнь, защищая от врага Отечество.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  </a:t>
            </a:r>
            <a:endParaRPr lang="ru-RU" dirty="0"/>
          </a:p>
        </p:txBody>
      </p:sp>
    </p:spTree>
  </p:cSld>
  <p:clrMapOvr>
    <a:masterClrMapping/>
  </p:clrMapOvr>
  <p:transition advClick="0" advTm="3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ИМЕНА СМОРГОНИ</a:t>
            </a:r>
            <a:endParaRPr lang="ru-RU" dirty="0"/>
          </a:p>
        </p:txBody>
      </p:sp>
    </p:spTree>
  </p:cSld>
  <p:clrMapOvr>
    <a:masterClrMapping/>
  </p:clrMapOvr>
  <p:transition advClick="0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1898—1967советский военачальник, Маршал Советского Союза (1944), дважды Герой Советского Союза (8.9.1945 и 22.11.1958), Народный Герой Югославии (27.5.1964). С 1914 — в армии.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Малиновский</a:t>
            </a:r>
            <a:r>
              <a:rPr lang="ru-RU" dirty="0" smtClean="0"/>
              <a:t> Родион Яковлевич </a:t>
            </a:r>
            <a:endParaRPr lang="ru-RU" dirty="0"/>
          </a:p>
        </p:txBody>
      </p:sp>
    </p:spTree>
  </p:cSld>
  <p:clrMapOvr>
    <a:masterClrMapping/>
  </p:clrMapOvr>
  <p:transition advClick="0" advTm="2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kackad.com/kackad/wp-content/uploads/2011/05/02_Rodion-Malinovsk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76672"/>
            <a:ext cx="410445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1340768"/>
            <a:ext cx="67687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Цели: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познакомиться с ходом Первой мировой войны ,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героической обороне г. Сморгонь.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 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развить навыки работы с картой,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выделять главное,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определять и пояснять понятия,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сравнивать,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воспитать чувство гордости и любви к Родине на примерах подвигов российских солдат.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Новые термины и даты: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Первая мировая война;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Женские «батальоны смерти»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Газовые атаки.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Оборудование: проектор, интерактивная доска, слайды с портретами участников Первой мировой войны, таблицы, карта военных действий.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План: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Введении</a:t>
            </a: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Планы немцев.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Сморгонь - военные </a:t>
            </a: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действия </a:t>
            </a: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1915 – 1917гг</a:t>
            </a: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Женские «Батальоны смерти»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Имена Сморгони.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Закрепление материала. Тестовое задание.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Учитель  истории МКОУ «СОШ№3». г. Новомосковск, </a:t>
            </a:r>
            <a:r>
              <a:rPr lang="ru-RU" sz="12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 Сокольники, Тульская область.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Колесова Татьяна Васильевна.</a:t>
            </a:r>
            <a:endParaRPr lang="ru-RU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9000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 1914 году ушел на фронт. Был зачислен подносчиком патронов в пулемётную команду 256-го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Елисаветградского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пехотного полка 64-й пехотной дивизии.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сентябре 1915 года был тяжело ранен под Сморгонью (два осколка попали в спину, один — в ногу) и получил первую боевую награду — Георгиевский крест 4-й степени.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в Первой мировой</a:t>
            </a:r>
            <a:endParaRPr lang="ru-RU" dirty="0"/>
          </a:p>
        </p:txBody>
      </p:sp>
    </p:spTree>
  </p:cSld>
  <p:clrMapOvr>
    <a:masterClrMapping/>
  </p:clrMapOvr>
  <p:transition advClick="0" advTm="3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1857 — 1926 – русский генерал.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Эверт</a:t>
            </a:r>
            <a:r>
              <a:rPr lang="ru-RU" dirty="0" smtClean="0"/>
              <a:t> Алексей </a:t>
            </a:r>
            <a:r>
              <a:rPr lang="ru-RU" dirty="0" err="1" smtClean="0"/>
              <a:t>Ермолаевич</a:t>
            </a:r>
            <a:endParaRPr lang="ru-RU" dirty="0"/>
          </a:p>
        </p:txBody>
      </p:sp>
    </p:spTree>
  </p:cSld>
  <p:clrMapOvr>
    <a:masterClrMapping/>
  </p:clrMapOvr>
  <p:transition advClick="0" advTm="2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2/24/Alexey_Evert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908720"/>
            <a:ext cx="367240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20 августа 1915 — Главнокомандующий армиями Западного Фронта. Генерал-адъютант (23.12.1915).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бои армии в мае 1915 под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Опатовом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в июне 1915 под Люблином, а также за проведение в сентябре 1915 манёвра, предотвратившего прорыв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австро-германцев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между Двинском и Сморгонью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Эверт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 награждён орденом Святого Георгия 3-й степени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в Первой мировой </a:t>
            </a:r>
            <a:endParaRPr lang="ru-RU" dirty="0"/>
          </a:p>
        </p:txBody>
      </p:sp>
    </p:spTree>
  </p:cSld>
  <p:clrMapOvr>
    <a:masterClrMapping/>
  </p:clrMapOvr>
  <p:transition advClick="0" advTm="4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1894,  — 1958, — писатель, признанный классик русской литературы.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Зощенко Михаил Михайлович</a:t>
            </a:r>
            <a:endParaRPr lang="ru-RU" dirty="0"/>
          </a:p>
        </p:txBody>
      </p:sp>
    </p:spTree>
  </p:cSld>
  <p:clrMapOvr>
    <a:masterClrMapping/>
  </p:clrMapOvr>
  <p:transition advClick="0" advTm="2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11.nnm.me/9/b/e/6/d/f3dcabc57780c44e606e5a4c39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854" y="757237"/>
            <a:ext cx="4066292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18 и 19 июля 1916 г. в районе местечка Сморгонь дважды отсылает рапорты командиру батальона о подозрительных блиндажах, расположенных за траншеями противника «на самой опушке леса и… высоко от земли», полагая, «что эти блиндажи для штурмовых орудий или миномётов».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ночь на 20 июля в результате газовой атаки, произведённой немцами из обнаруженных Зощенко блиндажей, отравлен газами и отправлен в госпиталь.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Служба </a:t>
            </a:r>
            <a:endParaRPr lang="ru-RU" dirty="0"/>
          </a:p>
        </p:txBody>
      </p:sp>
    </p:spTree>
  </p:cSld>
  <p:clrMapOvr>
    <a:masterClrMapping/>
  </p:clrMapOvr>
  <p:transition advClick="0" advTm="3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1897 — 1986 — русский советский писатель, драматург, поэт. Герой Социалистического Труда (1974).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Катаев Валентин Петрович</a:t>
            </a:r>
            <a:endParaRPr lang="ru-RU" dirty="0"/>
          </a:p>
        </p:txBody>
      </p:sp>
    </p:spTree>
  </p:cSld>
  <p:clrMapOvr>
    <a:masterClrMapping/>
  </p:clrMapOvr>
  <p:transition advClick="0" advTm="2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ru/thumb/e/eb/Valentin_Kataev_%281916%29.jpg/413px-Valentin_Kataev_%281916%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836712"/>
            <a:ext cx="3888432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окончив гимназию, в 1915 году Катаев вступил добровольцем-вольноопределяющимся в действующую армию.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 службу под Сморгонью рядовым на артиллерийской батарее, затем произведён в прапорщики. Дважды был ранен и отравлен газами.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Участие в Первой мировой</a:t>
            </a:r>
            <a:endParaRPr lang="ru-RU" dirty="0"/>
          </a:p>
        </p:txBody>
      </p:sp>
    </p:spTree>
  </p:cSld>
  <p:clrMapOvr>
    <a:masterClrMapping/>
  </p:clrMapOvr>
  <p:transition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Сморгонь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— город, центр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Сморгонского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Гроднецкой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области Белоруссии,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Оксна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(левый приток реки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Вилия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и её притоке реке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Гервятка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Расположен в 110 км к северо-западу от Минска и в 260 км к северо-востоку от Гродно.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Известен с начала XVI века.</a:t>
            </a:r>
          </a:p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 время 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Первой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мировой войны город полностью был  разрушен.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1884 – 1979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фронтового госпиталя у станции Залесье. </a:t>
            </a:r>
          </a:p>
          <a:p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Основательница и первый руководитель музея в Ясной Поляне и Толстовского фонда.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Толстая Александра Львовна</a:t>
            </a:r>
            <a:endParaRPr lang="ru-RU" dirty="0"/>
          </a:p>
        </p:txBody>
      </p:sp>
    </p:spTree>
  </p:cSld>
  <p:clrMapOvr>
    <a:masterClrMapping/>
  </p:clrMapOvr>
  <p:transition advClick="0" advTm="2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021.radikal.ru/1012/46/f06b8fef6a7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764704"/>
            <a:ext cx="468052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самом начале Первой мировой войны она окончила курсы сестёр милосердия и ушла добровольно на фронт, служила на Кавказском медсестрой и Северо-Западном фронтах (начальник военно-медицинского отряда).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21 ноября 1915 года Главный комитет Всероссийского Земского Союза помощи больным и раненым(ВЗС) избрал Александру Толстую своим уполномоченным.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Александра Львовна работала почти без отдыха. Награждена Георгиевской медалью 4-й и 3-й степеней. Была ранена.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в Первой мировой</a:t>
            </a:r>
            <a:endParaRPr lang="ru-RU" dirty="0"/>
          </a:p>
        </p:txBody>
      </p:sp>
    </p:spTree>
  </p:cSld>
  <p:clrMapOvr>
    <a:masterClrMapping/>
  </p:clrMapOvr>
  <p:transition advClick="0" advTm="3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99592" y="1844824"/>
          <a:ext cx="5760640" cy="1962912"/>
        </p:xfrm>
        <a:graphic>
          <a:graphicData uri="http://schemas.openxmlformats.org/drawingml/2006/table">
            <a:tbl>
              <a:tblPr/>
              <a:tblGrid>
                <a:gridCol w="326987"/>
                <a:gridCol w="1300440"/>
                <a:gridCol w="354513"/>
                <a:gridCol w="37787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 сентября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Наступление немцев на Сморгонь от о. Нарочь и Свирь.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 сентября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Начало Первой мировой войны в Белоруссии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13 сентября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Прорыв фронта немцами севернее Вильно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Лето 1915 г.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Атака Сморгони.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242605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Тестовое задание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1. Укажите период военных действий под Сморгонью во время Первой мировой войны: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а) 1914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1918гг;    б) 1915 -  1917гг;   в) 1914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1917гг.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2.     Соотнесите даты и события 1915 года: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7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67544" y="397846"/>
            <a:ext cx="80648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3.Первая газовая атака со стороны противника в 1916 году была произведена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а)20 июня;     б) 9 сентября;    в) 20 июля.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4.Первая газовая атака со стороны русских в 1916 году была произведена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а)20 октября;     б) 15 сентября;    в) 24 августа.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5. Под Сморгонью в сентябре 1915 года был тяжело ранен и получил первую боевую награду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Георгиевский крест 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степени: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а)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Эверт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А.Е.    б) Малиновский Р.Я.;    в) Катаев В.П.   г) Зощенко М.М. г) Толстая А.Л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6. Предотвратил прорыв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австро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германцев между Двинском и Сморгонью в 1915 г, награждён  орденом  Святого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георгия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степени: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а)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Эверт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А.Е.    б) Малиновский Р.Я.;    в) Катаев В.П.   г) Зощенко М.М.    г) Толстая А.Л.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7. Начальник фронтового госпиталя в Залесье 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а)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Эверт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А.Е.    б) Малиновский Р.Я.;    в) Катаев В.П.   г) Зощенко М.М.    г) Толстая А.Л.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8. Когда и где было заключено перемирие с немцами. Дайте содержательный полный  ответ.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advClick="0" advTm="11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Советская военная энциклопедия: в 8 т. [гл. ред. А.А. Гречко]. – Т. 2. –М., Воениздат, 1976.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Лигута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В.Н. У Сморгони, под знаком Святого Георгия / В.Н.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Лигута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– Минск: Изд-во В.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Хурсика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2010.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Де-Лазари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А.Н. Химическое оружие на фронтах мировой войны 1914–1918 гг. / А.Н.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Де-Лазари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– М., 1935.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Керсновский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А. История русской армии: 1881–1916 гг. / А.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Керсновский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– Смоленск,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Русич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2004.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 </a:t>
            </a:r>
            <a:endParaRPr lang="ru-RU" dirty="0"/>
          </a:p>
        </p:txBody>
      </p:sp>
    </p:spTree>
  </p:cSld>
  <p:clrMapOvr>
    <a:masterClrMapping/>
  </p:clrMapOvr>
  <p:transition advClick="0" advTm="2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противостояние двух </a:t>
            </a:r>
            <a:r>
              <a:rPr lang="ru-RU" dirty="0" err="1" smtClean="0"/>
              <a:t>военно</a:t>
            </a:r>
            <a:r>
              <a:rPr lang="ru-RU" dirty="0" smtClean="0"/>
              <a:t> – политических блоков «Антанты» и «Тройственного союза».</a:t>
            </a:r>
          </a:p>
          <a:p>
            <a:r>
              <a:rPr lang="ru-RU" dirty="0" smtClean="0"/>
              <a:t>1 августа 1914 года Германия объявила войну России.</a:t>
            </a:r>
          </a:p>
          <a:p>
            <a:r>
              <a:rPr lang="ru-RU" dirty="0" smtClean="0"/>
              <a:t>3 марта 1918 года Россия вышла из Первой мировой войны заключив Брестский мирный договор.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Первая мировая война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Летом 1915 года Первая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Мировая война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пришла в Беларусь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> К вечеру 15 сентября после восьмичасового боя немецкий кавалерийский полк, усиленный пулеметами и артиллерией, занял Сморгонь.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период с 1915-1917 гг. на протяжении 810 дней под белорусским городом Сморгонь происходили кровопролитные бои между германской и русской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армиями.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Тут впервые была остановлена немецкая армия.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 военных действий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Планы немцев: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окружить русские армии,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припереть их к бездорожной лесисто-болотистой полосе между линией Лида-Молодечно и р. Неманом,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прервать железнодорожные артерии на Полоцк и Минск,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и, поставив наши армии в критическое положение, нанести им громовой удар.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выполнении этого грандиозного плана особое значение для немцев имел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Молодеченский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железнодорожный узел, с занятием которого уже достигался громадный успех.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Планы немцев</a:t>
            </a:r>
            <a:endParaRPr lang="ru-RU" dirty="0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g11.nnm.me/b/5/f/6/9/ea126b2aea8f3154f5faccc8c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992888" cy="5400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Летом 1915 года Первая Мировая пришла в Беларусь. Русские войска отступали.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9 сентября, немцы осуществили  прорыв фронта севернее Вильно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12 сентября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Свенцяны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13 сентября германская кавалерия подошла к озерам Нарочь и Свирь. Отсюда двинулись на Сморгонь, к железной дороге Вильно – Молодечно и переправам через реку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15 сентября, с утра, противник атаковал Сморгонь. Русские маршевые роты, восемь часов держали оборону. Неся большие потери и израсходовав патроны, наши войска отступали к Крево.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Сморгонь – военные действия 1915 г</a:t>
            </a:r>
            <a:endParaRPr lang="ru-RU" dirty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597533"/>
          <a:ext cx="6095999" cy="3662934"/>
        </p:xfrm>
        <a:graphic>
          <a:graphicData uri="http://schemas.openxmlformats.org/drawingml/2006/table">
            <a:tbl>
              <a:tblPr/>
              <a:tblGrid>
                <a:gridCol w="382711"/>
                <a:gridCol w="1121874"/>
                <a:gridCol w="1742033"/>
                <a:gridCol w="2849381"/>
              </a:tblGrid>
              <a:tr h="370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П\№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Ход действий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июня 1916 г.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Противник атаковал 253 –й  Перекопский и 254 – й Николаевский пехотные полки.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Николаевском полку гибли целые роты.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Перекопском полку пострадало 350 человек 150 из которых умерли от удушья.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Через 15 мин после первой.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Газовая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атака велась одновременно с сильным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артиллерийским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огнём снарядами с удушливым газом. К газовой атаке присоединилась немецкая пехота.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Немцы получили отпор от защитников окопов, но, обстрел со стороны противника продолжался  до 3 часов 21 июня.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Потери Николаевского полка: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Отравлено газами: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 офицеров;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1114 нижних чинов;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147 чел. умерло;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167  солдат ранено.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ночь с 19 на 20 июля 1916 г.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Противник повторил газовую атаку ровно через месяц. В атаку двинулись 4 цепи германской пехоты.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Газ охватил всю Сморгонь. Русские войска несли огромные потери среди офицеров и нижних чинов.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0" marR="60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541658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Сморгонь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военные действия 1916 г . Газовые атаки со стороны противника.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№1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533</TotalTime>
  <Words>1418</Words>
  <Application>Microsoft Office PowerPoint</Application>
  <PresentationFormat>Экран (4:3)</PresentationFormat>
  <Paragraphs>195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Бумажная</vt:lpstr>
      <vt:lpstr>СМОРГОНЬ :</vt:lpstr>
      <vt:lpstr>Слайд 2</vt:lpstr>
      <vt:lpstr>Введение</vt:lpstr>
      <vt:lpstr>Первая мировая война</vt:lpstr>
      <vt:lpstr>Начало военных действий </vt:lpstr>
      <vt:lpstr>Планы немцев</vt:lpstr>
      <vt:lpstr>Слайд 7</vt:lpstr>
      <vt:lpstr>Сморгонь – военные действия 1915 г</vt:lpstr>
      <vt:lpstr>Слайд 9</vt:lpstr>
      <vt:lpstr>Причины больших потерь  со стороны русских: </vt:lpstr>
      <vt:lpstr>Слайд 11</vt:lpstr>
      <vt:lpstr>Слайд 12</vt:lpstr>
      <vt:lpstr>Женские батальоны</vt:lpstr>
      <vt:lpstr>Военные действия 1917 года</vt:lpstr>
      <vt:lpstr>Женские «батальоны смерти»</vt:lpstr>
      <vt:lpstr>Итоги  </vt:lpstr>
      <vt:lpstr>ИМЕНА СМОРГОНИ</vt:lpstr>
      <vt:lpstr>Малиновский Родион Яковлевич </vt:lpstr>
      <vt:lpstr>Слайд 19</vt:lpstr>
      <vt:lpstr>Участие в Первой мировой</vt:lpstr>
      <vt:lpstr>Эверт Алексей Ермолаевич</vt:lpstr>
      <vt:lpstr>Слайд 22</vt:lpstr>
      <vt:lpstr>Участие в Первой мировой </vt:lpstr>
      <vt:lpstr>Зощенко Михаил Михайлович</vt:lpstr>
      <vt:lpstr>Слайд 25</vt:lpstr>
      <vt:lpstr>Служба </vt:lpstr>
      <vt:lpstr>Катаев Валентин Петрович</vt:lpstr>
      <vt:lpstr>Слайд 28</vt:lpstr>
      <vt:lpstr> Участие в Первой мировой</vt:lpstr>
      <vt:lpstr>Толстая Александра Львовна</vt:lpstr>
      <vt:lpstr>Слайд 31</vt:lpstr>
      <vt:lpstr>Участие в Первой мировой</vt:lpstr>
      <vt:lpstr>Слайд 33</vt:lpstr>
      <vt:lpstr>Слайд 34</vt:lpstr>
      <vt:lpstr>Литература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СМОРГОНЬ :</dc:title>
  <dc:creator>Администратор</dc:creator>
  <cp:lastModifiedBy>Администратор</cp:lastModifiedBy>
  <cp:revision>56</cp:revision>
  <dcterms:created xsi:type="dcterms:W3CDTF">2014-07-02T16:08:29Z</dcterms:created>
  <dcterms:modified xsi:type="dcterms:W3CDTF">2014-07-14T06:22:29Z</dcterms:modified>
</cp:coreProperties>
</file>